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1"/>
  </p:notesMasterIdLst>
  <p:sldIdLst>
    <p:sldId id="266" r:id="rId2"/>
    <p:sldId id="271" r:id="rId3"/>
    <p:sldId id="273" r:id="rId4"/>
    <p:sldId id="270" r:id="rId5"/>
    <p:sldId id="269" r:id="rId6"/>
    <p:sldId id="268" r:id="rId7"/>
    <p:sldId id="265" r:id="rId8"/>
    <p:sldId id="267" r:id="rId9"/>
    <p:sldId id="272" r:id="rId10"/>
  </p:sldIdLst>
  <p:sldSz cx="9144000" cy="6858000" type="screen4x3"/>
  <p:notesSz cx="6858000" cy="9144000"/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84380"/>
    <p:restoredTop sz="94660"/>
  </p:normalViewPr>
  <p:slideViewPr>
    <p:cSldViewPr>
      <p:cViewPr varScale="1">
        <p:scale>
          <a:sx n="66" d="100"/>
          <a:sy n="66" d="100"/>
        </p:scale>
        <p:origin x="-14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996BF36-5DE2-4229-93D9-07F38BEB3AC1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ar-SA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DE5B835D-8B95-42C3-B6B7-F18D6CDA1460}" type="slidenum">
              <a:rPr lang="ar-SA" smtClean="0"/>
              <a:pPr/>
              <a:t>‹#›</a:t>
            </a:fld>
            <a:endParaRPr lang="ar-S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ar-SA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5" name="عنصر نائب للنص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صورة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SA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ar-SA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ABB09-4A1D-463E-8065-109CC2B7EFAA}" type="datetimeFigureOut">
              <a:rPr lang="ar-SA" smtClean="0"/>
              <a:pPr/>
              <a:t>12/5/1435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34F065-1154-456A-91E3-76DE8E75E17B}" type="slidenum">
              <a:rPr lang="ar-SA" smtClean="0"/>
              <a:pPr/>
              <a:t>‹#›</a:t>
            </a:fld>
            <a:endParaRPr lang="ar-S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SA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ستطيل 1"/>
          <p:cNvSpPr/>
          <p:nvPr/>
        </p:nvSpPr>
        <p:spPr>
          <a:xfrm>
            <a:off x="428596" y="4268466"/>
            <a:ext cx="8429684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88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Cellular  Necrosis</a:t>
            </a:r>
            <a:endParaRPr lang="ar-SA" sz="88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مستطيل 2"/>
          <p:cNvSpPr/>
          <p:nvPr/>
        </p:nvSpPr>
        <p:spPr>
          <a:xfrm>
            <a:off x="1500166" y="71414"/>
            <a:ext cx="668445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University of Basrah </a:t>
            </a:r>
            <a:endParaRPr lang="ar-SA" sz="4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5" name="مستطيل 4"/>
          <p:cNvSpPr/>
          <p:nvPr/>
        </p:nvSpPr>
        <p:spPr>
          <a:xfrm>
            <a:off x="1428728" y="720850"/>
            <a:ext cx="668445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College of Medicine </a:t>
            </a:r>
            <a:endParaRPr lang="ar-SA" sz="40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6" name="مستطيل 5"/>
          <p:cNvSpPr/>
          <p:nvPr/>
        </p:nvSpPr>
        <p:spPr>
          <a:xfrm>
            <a:off x="0" y="1285860"/>
            <a:ext cx="9144000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Department of Pathology and Forensic Medicine</a:t>
            </a:r>
            <a:endParaRPr lang="ar-SA" sz="40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8" name="مستطيل 7"/>
          <p:cNvSpPr/>
          <p:nvPr/>
        </p:nvSpPr>
        <p:spPr>
          <a:xfrm>
            <a:off x="2571736" y="3362926"/>
            <a:ext cx="455012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Practical</a:t>
            </a:r>
            <a:r>
              <a:rPr lang="en-US" sz="54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rPr>
              <a:t> ONE</a:t>
            </a:r>
            <a:endParaRPr lang="ar-SA" sz="5400" b="1" cap="none" spc="0" dirty="0">
              <a:ln w="31550" cmpd="sng">
                <a:gradFill>
                  <a:gsLst>
                    <a:gs pos="25000">
                      <a:schemeClr val="accent1">
                        <a:shade val="25000"/>
                        <a:satMod val="190000"/>
                      </a:schemeClr>
                    </a:gs>
                    <a:gs pos="80000">
                      <a:schemeClr val="accent1">
                        <a:tint val="75000"/>
                        <a:satMod val="19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rgbClr val="FFFFFF"/>
              </a:solidFill>
              <a:effectLst>
                <a:outerShdw blurRad="41275" dist="12700" dir="120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 descr="IMG_665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2910" y="285728"/>
            <a:ext cx="7699485" cy="4950081"/>
          </a:xfrm>
          <a:prstGeom prst="rect">
            <a:avLst/>
          </a:prstGeom>
        </p:spPr>
      </p:pic>
      <p:sp>
        <p:nvSpPr>
          <p:cNvPr id="3" name="مستطيل 2"/>
          <p:cNvSpPr/>
          <p:nvPr/>
        </p:nvSpPr>
        <p:spPr>
          <a:xfrm>
            <a:off x="285720" y="5500702"/>
            <a:ext cx="821537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Infarction of Myocardium</a:t>
            </a:r>
          </a:p>
          <a:p>
            <a:pPr algn="ctr"/>
            <a:endParaRPr lang="ar-SA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w\Desktop\درس عملي\IMG_6658 - Copy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2976" y="357167"/>
            <a:ext cx="7143800" cy="50720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مربع نص 3"/>
          <p:cNvSpPr txBox="1"/>
          <p:nvPr/>
        </p:nvSpPr>
        <p:spPr>
          <a:xfrm>
            <a:off x="928662" y="5786454"/>
            <a:ext cx="7358114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Infarction of Myocardium</a:t>
            </a:r>
            <a:endParaRPr lang="en-US" sz="4400" b="1" dirty="0" smtClean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 descr="IMG_666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0646" y="0"/>
            <a:ext cx="8800510" cy="5072074"/>
          </a:xfrm>
          <a:prstGeom prst="rect">
            <a:avLst/>
          </a:prstGeom>
        </p:spPr>
      </p:pic>
      <p:sp>
        <p:nvSpPr>
          <p:cNvPr id="3" name="مستطيل 2"/>
          <p:cNvSpPr/>
          <p:nvPr/>
        </p:nvSpPr>
        <p:spPr>
          <a:xfrm>
            <a:off x="438120" y="5429264"/>
            <a:ext cx="821537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Infarction of Myocardium</a:t>
            </a:r>
            <a:endParaRPr lang="ar-SA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مستطيل 1"/>
          <p:cNvSpPr/>
          <p:nvPr/>
        </p:nvSpPr>
        <p:spPr>
          <a:xfrm>
            <a:off x="438120" y="5653102"/>
            <a:ext cx="821537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Infarction of Myocardium</a:t>
            </a:r>
            <a:endParaRPr lang="ar-SA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5" name="صورة 4" descr="IMG_679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82" y="142852"/>
            <a:ext cx="8715436" cy="538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 descr="IMG_666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438" y="153329"/>
            <a:ext cx="8929718" cy="4990183"/>
          </a:xfrm>
          <a:prstGeom prst="rect">
            <a:avLst/>
          </a:prstGeom>
        </p:spPr>
      </p:pic>
      <p:sp>
        <p:nvSpPr>
          <p:cNvPr id="3" name="مستطيل 2"/>
          <p:cNvSpPr/>
          <p:nvPr/>
        </p:nvSpPr>
        <p:spPr>
          <a:xfrm>
            <a:off x="0" y="5500702"/>
            <a:ext cx="91440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Caseous Necrosis: lymph node</a:t>
            </a:r>
            <a:endParaRPr lang="ar-SA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 descr="IMG_666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4048" y="89065"/>
            <a:ext cx="8795670" cy="5411637"/>
          </a:xfrm>
          <a:prstGeom prst="rect">
            <a:avLst/>
          </a:prstGeom>
        </p:spPr>
      </p:pic>
      <p:sp>
        <p:nvSpPr>
          <p:cNvPr id="3" name="مستطيل 2"/>
          <p:cNvSpPr/>
          <p:nvPr/>
        </p:nvSpPr>
        <p:spPr>
          <a:xfrm>
            <a:off x="438120" y="5653102"/>
            <a:ext cx="821537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Tuberculous Pneumonia</a:t>
            </a:r>
            <a:endParaRPr lang="ar-SA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 descr="IMG_666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2876" y="71414"/>
            <a:ext cx="8715404" cy="5357850"/>
          </a:xfrm>
          <a:prstGeom prst="rect">
            <a:avLst/>
          </a:prstGeom>
        </p:spPr>
      </p:pic>
      <p:sp>
        <p:nvSpPr>
          <p:cNvPr id="3" name="مستطيل 2"/>
          <p:cNvSpPr/>
          <p:nvPr/>
        </p:nvSpPr>
        <p:spPr>
          <a:xfrm>
            <a:off x="438120" y="5653102"/>
            <a:ext cx="821537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Acute </a:t>
            </a:r>
            <a:r>
              <a:rPr lang="en-US" sz="5400" b="1" cap="none" spc="0" dirty="0" err="1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miliary</a:t>
            </a:r>
            <a:r>
              <a:rPr lang="en-US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tuberculosis</a:t>
            </a:r>
            <a:endParaRPr lang="ar-SA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صورة 1" descr="IMG_666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1438" y="98597"/>
            <a:ext cx="8929718" cy="4902039"/>
          </a:xfrm>
          <a:prstGeom prst="rect">
            <a:avLst/>
          </a:prstGeom>
        </p:spPr>
      </p:pic>
      <p:sp>
        <p:nvSpPr>
          <p:cNvPr id="3" name="مستطيل 2"/>
          <p:cNvSpPr/>
          <p:nvPr/>
        </p:nvSpPr>
        <p:spPr>
          <a:xfrm>
            <a:off x="438120" y="5000636"/>
            <a:ext cx="8215370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Brain abscess</a:t>
            </a:r>
          </a:p>
          <a:p>
            <a:pPr algn="ctr"/>
            <a:r>
              <a:rPr lang="en-US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( </a:t>
            </a:r>
            <a:r>
              <a:rPr lang="en-US" sz="5400" b="1" cap="none" spc="0" dirty="0" err="1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Liquifactive</a:t>
            </a:r>
            <a:r>
              <a:rPr lang="en-US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Necrosis)</a:t>
            </a:r>
            <a:endParaRPr lang="ar-SA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سمة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سمة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46</Words>
  <PresentationFormat>عرض على الشاشة (3:4)‏</PresentationFormat>
  <Paragraphs>14</Paragraphs>
  <Slides>9</Slides>
  <Notes>0</Notes>
  <HiddenSlides>0</HiddenSlides>
  <MMClips>0</MMClips>
  <ScaleCrop>false</ScaleCrop>
  <HeadingPairs>
    <vt:vector size="4" baseType="variant">
      <vt:variant>
        <vt:lpstr>سمة</vt:lpstr>
      </vt:variant>
      <vt:variant>
        <vt:i4>1</vt:i4>
      </vt:variant>
      <vt:variant>
        <vt:lpstr>عناوين الشرائح</vt:lpstr>
      </vt:variant>
      <vt:variant>
        <vt:i4>9</vt:i4>
      </vt:variant>
    </vt:vector>
  </HeadingPairs>
  <TitlesOfParts>
    <vt:vector size="10" baseType="lpstr">
      <vt:lpstr>سمة Office</vt:lpstr>
      <vt:lpstr>الشريحة 1</vt:lpstr>
      <vt:lpstr>الشريحة 2</vt:lpstr>
      <vt:lpstr>الشريحة 3</vt:lpstr>
      <vt:lpstr>الشريحة 4</vt:lpstr>
      <vt:lpstr>الشريحة 5</vt:lpstr>
      <vt:lpstr>الشريحة 6</vt:lpstr>
      <vt:lpstr>الشريحة 7</vt:lpstr>
      <vt:lpstr>الشريحة 8</vt:lpstr>
      <vt:lpstr>الشريحة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الشريحة 1</dc:title>
  <dc:creator>usw</dc:creator>
  <cp:lastModifiedBy>usw</cp:lastModifiedBy>
  <cp:revision>5</cp:revision>
  <dcterms:created xsi:type="dcterms:W3CDTF">2014-07-22T06:54:46Z</dcterms:created>
  <dcterms:modified xsi:type="dcterms:W3CDTF">2014-09-29T06:37:06Z</dcterms:modified>
</cp:coreProperties>
</file>

<file path=docProps/thumbnail.jpeg>
</file>